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C5C59E-D9CE-4D25-B096-ECDE5250D92A}" v="26" dt="2026-03-10T06:58:56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นภธร เลไธสง" userId="c22c977a-1429-4c0a-b0f6-b91c732d682b" providerId="ADAL" clId="{CFE13BC5-04F7-47A8-8E31-AF1BB2EC1014}"/>
    <pc:docChg chg="undo custSel addSld modSld">
      <pc:chgData name="นภธร เลไธสง" userId="c22c977a-1429-4c0a-b0f6-b91c732d682b" providerId="ADAL" clId="{CFE13BC5-04F7-47A8-8E31-AF1BB2EC1014}" dt="2026-03-10T06:58:56.342" v="40"/>
      <pc:docMkLst>
        <pc:docMk/>
      </pc:docMkLst>
      <pc:sldChg chg="addSp delSp modSp mod setBg modClrScheme chgLayout">
        <pc:chgData name="นภธร เลไธสง" userId="c22c977a-1429-4c0a-b0f6-b91c732d682b" providerId="ADAL" clId="{CFE13BC5-04F7-47A8-8E31-AF1BB2EC1014}" dt="2026-03-10T06:58:48.065" v="36"/>
        <pc:sldMkLst>
          <pc:docMk/>
          <pc:sldMk cId="2584607764" sldId="256"/>
        </pc:sldMkLst>
        <pc:spChg chg="add del mod ord">
          <ac:chgData name="นภธร เลไธสง" userId="c22c977a-1429-4c0a-b0f6-b91c732d682b" providerId="ADAL" clId="{CFE13BC5-04F7-47A8-8E31-AF1BB2EC1014}" dt="2026-03-10T04:24:52.307" v="4" actId="478"/>
          <ac:spMkLst>
            <pc:docMk/>
            <pc:sldMk cId="2584607764" sldId="256"/>
            <ac:spMk id="2" creationId="{16E8D1A2-FE5D-DE68-314A-55A34703DB94}"/>
          </ac:spMkLst>
        </pc:spChg>
        <pc:spChg chg="add del mod ord">
          <ac:chgData name="นภธร เลไธสง" userId="c22c977a-1429-4c0a-b0f6-b91c732d682b" providerId="ADAL" clId="{CFE13BC5-04F7-47A8-8E31-AF1BB2EC1014}" dt="2026-03-10T04:24:53.970" v="5" actId="478"/>
          <ac:spMkLst>
            <pc:docMk/>
            <pc:sldMk cId="2584607764" sldId="256"/>
            <ac:spMk id="3" creationId="{0E21E07A-22E5-E095-F6FE-DF4C7CAE4EB9}"/>
          </ac:spMkLst>
        </pc:spChg>
        <pc:spChg chg="add del">
          <ac:chgData name="นภธร เลไธสง" userId="c22c977a-1429-4c0a-b0f6-b91c732d682b" providerId="ADAL" clId="{CFE13BC5-04F7-47A8-8E31-AF1BB2EC1014}" dt="2026-03-10T04:24:28.325" v="1" actId="22"/>
          <ac:spMkLst>
            <pc:docMk/>
            <pc:sldMk cId="2584607764" sldId="256"/>
            <ac:spMk id="5" creationId="{6427F05E-F7DA-78E8-1719-808986D83B42}"/>
          </ac:spMkLst>
        </pc:spChg>
        <pc:spChg chg="add del mod ord">
          <ac:chgData name="นภธร เลไธสง" userId="c22c977a-1429-4c0a-b0f6-b91c732d682b" providerId="ADAL" clId="{CFE13BC5-04F7-47A8-8E31-AF1BB2EC1014}" dt="2026-03-10T04:24:49.560" v="3" actId="700"/>
          <ac:spMkLst>
            <pc:docMk/>
            <pc:sldMk cId="2584607764" sldId="256"/>
            <ac:spMk id="6" creationId="{23FB92F6-116C-09DB-87CF-8DD7FDA75FED}"/>
          </ac:spMkLst>
        </pc:spChg>
        <pc:spChg chg="add del mod ord">
          <ac:chgData name="นภธร เลไธสง" userId="c22c977a-1429-4c0a-b0f6-b91c732d682b" providerId="ADAL" clId="{CFE13BC5-04F7-47A8-8E31-AF1BB2EC1014}" dt="2026-03-10T04:24:49.560" v="3" actId="700"/>
          <ac:spMkLst>
            <pc:docMk/>
            <pc:sldMk cId="2584607764" sldId="256"/>
            <ac:spMk id="7" creationId="{24B19426-8B2C-F978-3B1A-D4711377EAD5}"/>
          </ac:spMkLst>
        </pc:spChg>
        <pc:spChg chg="add mod">
          <ac:chgData name="นภธร เลไธสง" userId="c22c977a-1429-4c0a-b0f6-b91c732d682b" providerId="ADAL" clId="{CFE13BC5-04F7-47A8-8E31-AF1BB2EC1014}" dt="2026-03-10T04:26:35.470" v="14" actId="700"/>
          <ac:spMkLst>
            <pc:docMk/>
            <pc:sldMk cId="2584607764" sldId="256"/>
            <ac:spMk id="8" creationId="{0F12D633-50C0-3F3A-376B-F7F48B7CB748}"/>
          </ac:spMkLst>
        </pc:spChg>
        <pc:spChg chg="add mod">
          <ac:chgData name="นภธร เลไธสง" userId="c22c977a-1429-4c0a-b0f6-b91c732d682b" providerId="ADAL" clId="{CFE13BC5-04F7-47A8-8E31-AF1BB2EC1014}" dt="2026-03-10T04:26:35.470" v="14" actId="700"/>
          <ac:spMkLst>
            <pc:docMk/>
            <pc:sldMk cId="2584607764" sldId="256"/>
            <ac:spMk id="9" creationId="{7249F334-F8DD-104B-33D3-D8ACFE4481B0}"/>
          </ac:spMkLst>
        </pc:spChg>
      </pc:sldChg>
      <pc:sldChg chg="modSp mod setBg">
        <pc:chgData name="นภธร เลไธสง" userId="c22c977a-1429-4c0a-b0f6-b91c732d682b" providerId="ADAL" clId="{CFE13BC5-04F7-47A8-8E31-AF1BB2EC1014}" dt="2026-03-10T06:58:52.040" v="38"/>
        <pc:sldMkLst>
          <pc:docMk/>
          <pc:sldMk cId="1306354450" sldId="257"/>
        </pc:sldMkLst>
        <pc:spChg chg="mod">
          <ac:chgData name="นภธร เลไธสง" userId="c22c977a-1429-4c0a-b0f6-b91c732d682b" providerId="ADAL" clId="{CFE13BC5-04F7-47A8-8E31-AF1BB2EC1014}" dt="2026-03-10T04:32:55.694" v="27" actId="1076"/>
          <ac:spMkLst>
            <pc:docMk/>
            <pc:sldMk cId="1306354450" sldId="257"/>
            <ac:spMk id="2" creationId="{977BC4BF-B6D5-6BB2-772A-D84812374D93}"/>
          </ac:spMkLst>
        </pc:spChg>
        <pc:spChg chg="mod">
          <ac:chgData name="นภธร เลไธสง" userId="c22c977a-1429-4c0a-b0f6-b91c732d682b" providerId="ADAL" clId="{CFE13BC5-04F7-47A8-8E31-AF1BB2EC1014}" dt="2026-03-10T04:32:59.943" v="28" actId="1076"/>
          <ac:spMkLst>
            <pc:docMk/>
            <pc:sldMk cId="1306354450" sldId="257"/>
            <ac:spMk id="3" creationId="{180AFB18-F9F3-DD05-7C13-1220FAB5EB4F}"/>
          </ac:spMkLst>
        </pc:spChg>
      </pc:sldChg>
      <pc:sldChg chg="modSp new mod setBg">
        <pc:chgData name="นภธร เลไธสง" userId="c22c977a-1429-4c0a-b0f6-b91c732d682b" providerId="ADAL" clId="{CFE13BC5-04F7-47A8-8E31-AF1BB2EC1014}" dt="2026-03-10T06:58:56.342" v="40"/>
        <pc:sldMkLst>
          <pc:docMk/>
          <pc:sldMk cId="1670595226" sldId="258"/>
        </pc:sldMkLst>
        <pc:spChg chg="mod">
          <ac:chgData name="นภธร เลไธสง" userId="c22c977a-1429-4c0a-b0f6-b91c732d682b" providerId="ADAL" clId="{CFE13BC5-04F7-47A8-8E31-AF1BB2EC1014}" dt="2026-03-10T04:32:32.061" v="23" actId="1076"/>
          <ac:spMkLst>
            <pc:docMk/>
            <pc:sldMk cId="1670595226" sldId="258"/>
            <ac:spMk id="2" creationId="{8DC97CCA-6BD4-B0D4-2E2F-8CE753DDA45E}"/>
          </ac:spMkLst>
        </pc:spChg>
        <pc:spChg chg="mod">
          <ac:chgData name="นภธร เลไธสง" userId="c22c977a-1429-4c0a-b0f6-b91c732d682b" providerId="ADAL" clId="{CFE13BC5-04F7-47A8-8E31-AF1BB2EC1014}" dt="2026-03-10T04:32:32.061" v="23" actId="1076"/>
          <ac:spMkLst>
            <pc:docMk/>
            <pc:sldMk cId="1670595226" sldId="258"/>
            <ac:spMk id="3" creationId="{9A67CBB1-A804-835C-32BE-85E72F9ACC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0FBA1EB-A4BC-ED5E-2DF3-9364189D6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E02EE1F2-04FC-398C-2CED-C527AF638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26195C4-DC60-4ADD-8B44-E283E3147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B2C85B2-CF33-05B4-F567-1912F5288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286CB57-5A89-440B-2E86-B3AC75854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73312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47036E1-A9A6-74A2-1939-0F9FB2CAB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7E6B9FCB-649C-8D5C-32E9-36D2C2104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4248E3E-054B-9A6B-438C-BE88575B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3A0F69E-F941-6C9A-98C3-92B0D0841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19D3C8EC-8E89-4E86-B3A5-7233F024A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995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57BDF60C-D160-1A0D-1BFA-BD1EE80045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EC537533-F214-6221-E3E4-7071C9042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CABC921-01D4-EA8D-5DC2-333227327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642F299-F0B5-DCD9-09C8-D56D67410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46CE03F-960C-D73D-D09E-A84160043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336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96422AD-7F5C-957B-DA94-33BF5C0D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0E5891C-5E81-12B3-F7A4-9EDA65814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83C760C-4D59-70E6-4743-CC7704650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C9BEB52-237C-D097-35A2-0F9E35946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F69A9AD-CC72-1FB8-27F5-CA5BF5C7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8692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546CF92-CF9A-71FC-AD6F-FF3D9A6F7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2386645C-AB15-05E6-AAB4-1CA6EC4AD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7DBC290-3EB8-A91E-BC04-21D723858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43244A9-3EB1-47BB-D2AD-695DD53C8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D0BAF9A-4C29-AA0C-6BBD-9897E2118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653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B3FD888-8B0E-F3F3-C42F-C09433981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6D237A5-A931-205A-A476-71B4CCFB5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965E496-0905-114A-B8DF-AF5AB80E8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947DA104-70F9-51B6-1AD3-EB307E51E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D6CCCF0D-A7CA-0F2D-4D61-8A0537CF7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5C2E03B-37AE-BCEA-1B70-2DCE8340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76726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640FFD6-16CA-27AC-DBEE-1DD69A6A4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22C4F559-714E-768B-EDA2-A14192302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5096B6B9-2C93-7384-9CB9-32F33D7D6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23E0CD60-658C-3F59-0033-2841225A21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94800C9D-36A2-EABB-1BF9-61C891081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A442C9F7-842C-A430-E1D9-DC09039C4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87318CA3-0655-EABB-A8A7-05C30468B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F8EA75DE-F178-2298-D05F-684500063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025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5BD140D-9AB3-CA34-3065-4E3C1165A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51EAE52A-03CC-1726-DB08-5E98A7B01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E826584B-31C9-B203-A0D6-560B57A2C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880613C5-3E48-7EE0-9C9D-6FA1FB27B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8948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D4AA5AC0-B956-B3B3-CDB6-F7FCDA83B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71270291-6B1A-FAC8-E5F9-3B6A1746F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15DE2C1-77B0-13C9-0D9A-3D74C2116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57278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F0480C2-86F5-3376-F0DB-F5F6231B0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3C4975D-E2B3-A522-D63A-5E931EC09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253206CB-8AA5-B4A3-9D6E-978C5A6B8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68495B08-33F3-C59E-D6FF-C0EDAC88C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DE876A9-1B01-056F-44EE-5BAF4D144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C2D751F-D7CE-80A5-1AAB-6AAAB30BB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095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E2757CB-371E-B4F9-C8E0-FD2731DF5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1DCFE14C-54C7-C6FF-4513-BD210A4D72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DED81F8B-234F-0FCF-A119-D6FB34D2D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84D2609-AAEC-E18C-502E-65DEAE9EC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9271FD8-3D5E-27F6-8AB9-794ABFE28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9284306-13C8-CDEF-6BC0-7AE07C616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426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4A686D82-9E6B-DB91-F3AD-11C2A1EBE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3591AF0-D6A2-3A9D-A790-96C22F7A0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1CEDE63-B7DF-05C0-2F74-F3A34F475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3771F-EB9C-48E4-BFBB-39A9EFB7648E}" type="datetimeFigureOut">
              <a:rPr lang="th-TH" smtClean="0"/>
              <a:t>10/03/69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955712E-E4AB-EFF7-C960-CAF07AD85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73A4F87-34F5-4BC2-407F-8B29FA72C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825A0-2B8B-4464-8A17-F6E5E20BDD1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921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F12D633-50C0-3F3A-376B-F7F48B7CB7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7249F334-F8DD-104B-33D3-D8ACFE4481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8460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77BC4BF-B6D5-6BB2-772A-D84812374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343" y="1145309"/>
            <a:ext cx="10302893" cy="1182114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80AFB18-F9F3-DD05-7C13-1220FAB5E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343" y="2662466"/>
            <a:ext cx="10302893" cy="3880447"/>
          </a:xfrm>
        </p:spPr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06354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97CCA-6BD4-B0D4-2E2F-8CE753DDA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1048617"/>
            <a:ext cx="10515600" cy="1250252"/>
          </a:xfrm>
        </p:spPr>
        <p:txBody>
          <a:bodyPr/>
          <a:lstStyle/>
          <a:p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7CBB1-A804-835C-32BE-85E72F9AC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327" y="2509116"/>
            <a:ext cx="10515600" cy="4104120"/>
          </a:xfrm>
        </p:spPr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67059522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ธีมของ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naphathon lathaisong</dc:creator>
  <cp:lastModifiedBy>นภธร เลไธสง</cp:lastModifiedBy>
  <cp:revision>2</cp:revision>
  <dcterms:created xsi:type="dcterms:W3CDTF">2024-03-02T02:52:17Z</dcterms:created>
  <dcterms:modified xsi:type="dcterms:W3CDTF">2026-03-10T06:58:56Z</dcterms:modified>
</cp:coreProperties>
</file>