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31A87-5187-4122-A865-EBF1162AD78F}" v="6" dt="2026-03-10T07:06:03.387"/>
    <p1510:client id="{FA9E4BB7-677F-48A1-8845-AE33D77587BA}" v="6" dt="2026-03-10T07:07:15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นภธร เลไธสง" userId="c22c977a-1429-4c0a-b0f6-b91c732d682b" providerId="ADAL" clId="{CFE13BC5-04F7-47A8-8E31-AF1BB2EC1014}"/>
    <pc:docChg chg="modSld">
      <pc:chgData name="นภธร เลไธสง" userId="c22c977a-1429-4c0a-b0f6-b91c732d682b" providerId="ADAL" clId="{CFE13BC5-04F7-47A8-8E31-AF1BB2EC1014}" dt="2026-03-10T07:07:15.584" v="5"/>
      <pc:docMkLst>
        <pc:docMk/>
      </pc:docMkLst>
      <pc:sldChg chg="setBg">
        <pc:chgData name="นภธร เลไธสง" userId="c22c977a-1429-4c0a-b0f6-b91c732d682b" providerId="ADAL" clId="{CFE13BC5-04F7-47A8-8E31-AF1BB2EC1014}" dt="2026-03-10T07:07:05.889" v="1"/>
        <pc:sldMkLst>
          <pc:docMk/>
          <pc:sldMk cId="2584607764" sldId="256"/>
        </pc:sldMkLst>
      </pc:sldChg>
      <pc:sldChg chg="setBg">
        <pc:chgData name="นภธร เลไธสง" userId="c22c977a-1429-4c0a-b0f6-b91c732d682b" providerId="ADAL" clId="{CFE13BC5-04F7-47A8-8E31-AF1BB2EC1014}" dt="2026-03-10T07:07:10.881" v="3"/>
        <pc:sldMkLst>
          <pc:docMk/>
          <pc:sldMk cId="1306354450" sldId="257"/>
        </pc:sldMkLst>
      </pc:sldChg>
      <pc:sldChg chg="setBg">
        <pc:chgData name="นภธร เลไธสง" userId="c22c977a-1429-4c0a-b0f6-b91c732d682b" providerId="ADAL" clId="{CFE13BC5-04F7-47A8-8E31-AF1BB2EC1014}" dt="2026-03-10T07:07:15.584" v="5"/>
        <pc:sldMkLst>
          <pc:docMk/>
          <pc:sldMk cId="1670595226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FBA1EB-A4BC-ED5E-2DF3-9364189D6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02EE1F2-04FC-398C-2CED-C527AF638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26195C4-DC60-4ADD-8B44-E283E314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B2C85B2-CF33-05B4-F567-1912F528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286CB57-5A89-440B-2E86-B3AC7585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331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47036E1-A9A6-74A2-1939-0F9FB2CA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E6B9FCB-649C-8D5C-32E9-36D2C2104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4248E3E-054B-9A6B-438C-BE88575B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3A0F69E-F941-6C9A-98C3-92B0D084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9D3C8EC-8E89-4E86-B3A5-7233F024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995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7BDF60C-D160-1A0D-1BFA-BD1EE8004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C537533-F214-6221-E3E4-7071C9042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ABC921-01D4-EA8D-5DC2-33322732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642F299-F0B5-DCD9-09C8-D56D6741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46CE03F-960C-D73D-D09E-A8416004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336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6422AD-7F5C-957B-DA94-33BF5C0D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0E5891C-5E81-12B3-F7A4-9EDA65814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83C760C-4D59-70E6-4743-CC770465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C9BEB52-237C-D097-35A2-0F9E3594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F69A9AD-CC72-1FB8-27F5-CA5BF5C7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869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46CF92-CF9A-71FC-AD6F-FF3D9A6F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386645C-AB15-05E6-AAB4-1CA6EC4AD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7DBC290-3EB8-A91E-BC04-21D72385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43244A9-3EB1-47BB-D2AD-695DD53C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D0BAF9A-4C29-AA0C-6BBD-9897E211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653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3FD888-8B0E-F3F3-C42F-C0943398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6D237A5-A931-205A-A476-71B4CCFB5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965E496-0905-114A-B8DF-AF5AB80E8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47DA104-70F9-51B6-1AD3-EB307E51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6CCCF0D-A7CA-0F2D-4D61-8A0537CF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5C2E03B-37AE-BCEA-1B70-2DCE8340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672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640FFD6-16CA-27AC-DBEE-1DD69A6A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2C4F559-714E-768B-EDA2-A14192302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096B6B9-2C93-7384-9CB9-32F33D7D6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23E0CD60-658C-3F59-0033-2841225A2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4800C9D-36A2-EABB-1BF9-61C891081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442C9F7-842C-A430-E1D9-DC09039C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87318CA3-0655-EABB-A8A7-05C30468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F8EA75DE-F178-2298-D05F-6845000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25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BD140D-9AB3-CA34-3065-4E3C1165A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1EAE52A-03CC-1726-DB08-5E98A7B0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E826584B-31C9-B203-A0D6-560B57A2C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880613C5-3E48-7EE0-9C9D-6FA1FB27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948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4AA5AC0-B956-B3B3-CDB6-F7FCDA83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1270291-6B1A-FAC8-E5F9-3B6A1746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15DE2C1-77B0-13C9-0D9A-3D74C211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727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F0480C2-86F5-3376-F0DB-F5F6231B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3C4975D-E2B3-A522-D63A-5E931EC09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53206CB-8AA5-B4A3-9D6E-978C5A6B8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8495B08-33F3-C59E-D6FF-C0EDAC88C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DE876A9-1B01-056F-44EE-5BAF4D14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C2D751F-D7CE-80A5-1AAB-6AAAB30B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095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E2757CB-371E-B4F9-C8E0-FD2731DF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DCFE14C-54C7-C6FF-4513-BD210A4D7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ED81F8B-234F-0FCF-A119-D6FB34D2D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84D2609-AAEC-E18C-502E-65DEAE9EC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9271FD8-3D5E-27F6-8AB9-794ABFE2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9284306-13C8-CDEF-6BC0-7AE07C616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426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A686D82-9E6B-DB91-F3AD-11C2A1EB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3591AF0-D6A2-3A9D-A790-96C22F7A0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CEDE63-B7DF-05C0-2F74-F3A34F475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771F-EB9C-48E4-BFBB-39A9EFB7648E}" type="datetimeFigureOut">
              <a:rPr lang="th-TH" smtClean="0"/>
              <a:t>10/03/69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955712E-E4AB-EFF7-C960-CAF07AD85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73A4F87-34F5-4BC2-407F-8B29FA72C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25A0-2B8B-4464-8A17-F6E5E20BDD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92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F12D633-50C0-3F3A-376B-F7F48B7CB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727" y="1565709"/>
            <a:ext cx="9790545" cy="2757196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249F334-F8DD-104B-33D3-D8ACFE448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727" y="4045383"/>
            <a:ext cx="9790545" cy="1912071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460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77BC4BF-B6D5-6BB2-772A-D8481237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343" y="1145309"/>
            <a:ext cx="10302893" cy="1182114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80AFB18-F9F3-DD05-7C13-1220FAB5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43" y="2662466"/>
            <a:ext cx="10302893" cy="3880447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635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7CCA-6BD4-B0D4-2E2F-8CE753DD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7" y="1048617"/>
            <a:ext cx="10515600" cy="1250252"/>
          </a:xfrm>
        </p:spPr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7CBB1-A804-835C-32BE-85E72F9A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7" y="2509116"/>
            <a:ext cx="10515600" cy="4104120"/>
          </a:xfrm>
        </p:spPr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059522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naphathon lathaisong</dc:creator>
  <cp:lastModifiedBy>นภธร เลไธสง</cp:lastModifiedBy>
  <cp:revision>5</cp:revision>
  <dcterms:created xsi:type="dcterms:W3CDTF">2024-03-02T02:52:17Z</dcterms:created>
  <dcterms:modified xsi:type="dcterms:W3CDTF">2026-03-10T07:07:15Z</dcterms:modified>
</cp:coreProperties>
</file>